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2892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77D7-5E49-40D0-8F3B-E55DA444740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F3EB-B9D5-4DEF-A1BC-D84BE8E0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77D7-5E49-40D0-8F3B-E55DA444740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F3EB-B9D5-4DEF-A1BC-D84BE8E0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0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77D7-5E49-40D0-8F3B-E55DA444740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F3EB-B9D5-4DEF-A1BC-D84BE8E0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0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77D7-5E49-40D0-8F3B-E55DA444740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F3EB-B9D5-4DEF-A1BC-D84BE8E0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77D7-5E49-40D0-8F3B-E55DA444740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F3EB-B9D5-4DEF-A1BC-D84BE8E0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9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77D7-5E49-40D0-8F3B-E55DA444740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F3EB-B9D5-4DEF-A1BC-D84BE8E0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4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77D7-5E49-40D0-8F3B-E55DA444740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F3EB-B9D5-4DEF-A1BC-D84BE8E0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2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77D7-5E49-40D0-8F3B-E55DA444740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F3EB-B9D5-4DEF-A1BC-D84BE8E0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9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77D7-5E49-40D0-8F3B-E55DA444740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F3EB-B9D5-4DEF-A1BC-D84BE8E0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5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77D7-5E49-40D0-8F3B-E55DA444740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F3EB-B9D5-4DEF-A1BC-D84BE8E0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0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77D7-5E49-40D0-8F3B-E55DA444740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F3EB-B9D5-4DEF-A1BC-D84BE8E0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3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877D7-5E49-40D0-8F3B-E55DA444740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AF3EB-B9D5-4DEF-A1BC-D84BE8E0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7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2490"/>
            <a:ext cx="6858000" cy="5271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95" y="630661"/>
            <a:ext cx="3669030" cy="3057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35" y="1988114"/>
            <a:ext cx="1268730" cy="6810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9" y="686047"/>
            <a:ext cx="1145287" cy="2986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79" y="630661"/>
            <a:ext cx="1421521" cy="29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Admiral Valve,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Charlottie Eoppolo</dc:creator>
  <cp:lastModifiedBy>Charlottie Eoppolo</cp:lastModifiedBy>
  <cp:revision>3</cp:revision>
  <cp:lastPrinted>2018-05-23T14:16:53Z</cp:lastPrinted>
  <dcterms:created xsi:type="dcterms:W3CDTF">2018-05-23T13:58:53Z</dcterms:created>
  <dcterms:modified xsi:type="dcterms:W3CDTF">2018-05-23T14:31:57Z</dcterms:modified>
</cp:coreProperties>
</file>